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4"/>
  </p:sldMasterIdLst>
  <p:sldIdLst>
    <p:sldId id="257" r:id="rId5"/>
    <p:sldId id="258"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4/9/2022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4/9/2022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4/9/2022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4/9/2022</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4/9/2022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4/9/2022</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4400" dirty="0">
                <a:solidFill>
                  <a:schemeClr val="tx1"/>
                </a:solidFill>
              </a:rPr>
              <a:t>2</a:t>
            </a:r>
            <a:r>
              <a:rPr lang="en-US" sz="4400" baseline="30000" dirty="0">
                <a:solidFill>
                  <a:schemeClr val="tx1"/>
                </a:solidFill>
              </a:rPr>
              <a:t>nd</a:t>
            </a:r>
            <a:r>
              <a:rPr lang="en-US" sz="4400" dirty="0">
                <a:solidFill>
                  <a:schemeClr val="tx1"/>
                </a:solidFill>
              </a:rPr>
              <a:t> Corinthians</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a:bodyPr>
          <a:lstStyle/>
          <a:p>
            <a:pPr>
              <a:spcAft>
                <a:spcPts val="600"/>
              </a:spcAft>
            </a:pPr>
            <a:endParaRPr lang="en-US" dirty="0">
              <a:solidFill>
                <a:schemeClr val="tx1"/>
              </a:solidFill>
            </a:endParaRP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F18B6A-2371-47FA-B63C-44FC506248C2}"/>
              </a:ext>
            </a:extLst>
          </p:cNvPr>
          <p:cNvSpPr txBox="1"/>
          <p:nvPr/>
        </p:nvSpPr>
        <p:spPr>
          <a:xfrm>
            <a:off x="1251751" y="985421"/>
            <a:ext cx="9863091" cy="4401205"/>
          </a:xfrm>
          <a:prstGeom prst="rect">
            <a:avLst/>
          </a:prstGeom>
          <a:noFill/>
        </p:spPr>
        <p:txBody>
          <a:bodyPr wrap="square" rtlCol="0">
            <a:spAutoFit/>
          </a:bodyPr>
          <a:lstStyle/>
          <a:p>
            <a:pPr marR="0" algn="l" rtl="0"/>
            <a:r>
              <a:rPr lang="en-US" sz="2800" b="1" i="0" u="none" strike="noStrike" baseline="0" dirty="0">
                <a:solidFill>
                  <a:srgbClr val="8D7221"/>
                </a:solidFill>
                <a:latin typeface="Verdana" panose="020B0604030504040204" pitchFamily="34" charset="0"/>
              </a:rPr>
              <a:t>2Co 1:1</a:t>
            </a:r>
            <a:r>
              <a:rPr lang="en-US" sz="2800" b="0" i="0" u="none" strike="noStrike" baseline="0" dirty="0">
                <a:solidFill>
                  <a:srgbClr val="292F33"/>
                </a:solidFill>
                <a:latin typeface="Verdana" panose="020B0604030504040204" pitchFamily="34" charset="0"/>
              </a:rPr>
              <a:t>  Paul, an apostle of Jesus Christ by the will of God, and Timothy </a:t>
            </a:r>
            <a:r>
              <a:rPr lang="en-US" sz="2800" b="0" i="1" u="none" strike="noStrike" baseline="0" dirty="0">
                <a:solidFill>
                  <a:srgbClr val="757575"/>
                </a:solidFill>
                <a:latin typeface="Verdana" panose="020B0604030504040204" pitchFamily="34" charset="0"/>
              </a:rPr>
              <a:t>our</a:t>
            </a:r>
            <a:r>
              <a:rPr lang="en-US" sz="2800" b="0" i="0" u="none" strike="noStrike" baseline="0" dirty="0">
                <a:solidFill>
                  <a:srgbClr val="292F33"/>
                </a:solidFill>
                <a:latin typeface="Verdana" panose="020B0604030504040204" pitchFamily="34" charset="0"/>
              </a:rPr>
              <a:t> brother, unto the church of God which is at Corinth, with all the saints which are in all Achaia: </a:t>
            </a:r>
          </a:p>
          <a:p>
            <a:pPr marR="0" algn="l" rtl="0"/>
            <a:r>
              <a:rPr lang="en-US" sz="2800" b="0" i="0" u="none" strike="noStrike" baseline="0" dirty="0">
                <a:solidFill>
                  <a:srgbClr val="218282"/>
                </a:solidFill>
                <a:latin typeface="Verdana" panose="020B0604030504040204" pitchFamily="34" charset="0"/>
              </a:rPr>
              <a:t>2Co 1:2</a:t>
            </a:r>
            <a:r>
              <a:rPr lang="en-US" sz="2800" b="0" i="0" u="none" strike="noStrike" baseline="0" dirty="0">
                <a:solidFill>
                  <a:srgbClr val="292F33"/>
                </a:solidFill>
                <a:latin typeface="Verdana" panose="020B0604030504040204" pitchFamily="34" charset="0"/>
              </a:rPr>
              <a:t>  Grace </a:t>
            </a:r>
            <a:r>
              <a:rPr lang="en-US" sz="2800" b="0" i="1" u="none" strike="noStrike" baseline="0" dirty="0">
                <a:solidFill>
                  <a:srgbClr val="757575"/>
                </a:solidFill>
                <a:latin typeface="Verdana" panose="020B0604030504040204" pitchFamily="34" charset="0"/>
              </a:rPr>
              <a:t>be</a:t>
            </a:r>
            <a:r>
              <a:rPr lang="en-US" sz="2800" b="0" i="0" u="none" strike="noStrike" baseline="0" dirty="0">
                <a:solidFill>
                  <a:srgbClr val="292F33"/>
                </a:solidFill>
                <a:latin typeface="Verdana" panose="020B0604030504040204" pitchFamily="34" charset="0"/>
              </a:rPr>
              <a:t> to you and peace from God our Father, and </a:t>
            </a:r>
            <a:r>
              <a:rPr lang="en-US" sz="2800" b="0" i="1" u="none" strike="noStrike" baseline="0" dirty="0">
                <a:solidFill>
                  <a:srgbClr val="757575"/>
                </a:solidFill>
                <a:latin typeface="Verdana" panose="020B0604030504040204" pitchFamily="34" charset="0"/>
              </a:rPr>
              <a:t>from</a:t>
            </a:r>
            <a:r>
              <a:rPr lang="en-US" sz="2800" b="0" i="0" u="none" strike="noStrike" baseline="0" dirty="0">
                <a:solidFill>
                  <a:srgbClr val="292F33"/>
                </a:solidFill>
                <a:latin typeface="Verdana" panose="020B0604030504040204" pitchFamily="34" charset="0"/>
              </a:rPr>
              <a:t> the Lord Jesus Christ. </a:t>
            </a:r>
          </a:p>
          <a:p>
            <a:pPr marR="0" algn="ctr" rtl="0"/>
            <a:r>
              <a:rPr lang="en-PH" sz="2800" b="1" i="0" u="none" strike="noStrike" baseline="0" dirty="0">
                <a:solidFill>
                  <a:srgbClr val="292F33"/>
                </a:solidFill>
                <a:latin typeface="Verdana" panose="020B0604030504040204" pitchFamily="34" charset="0"/>
              </a:rPr>
              <a:t>God of All Comfort</a:t>
            </a:r>
          </a:p>
          <a:p>
            <a:pPr marR="0" algn="l" rtl="0"/>
            <a:r>
              <a:rPr lang="en-US" sz="2800" b="0" i="0" u="none" strike="noStrike" baseline="0" dirty="0">
                <a:solidFill>
                  <a:srgbClr val="218282"/>
                </a:solidFill>
                <a:latin typeface="Verdana" panose="020B0604030504040204" pitchFamily="34" charset="0"/>
              </a:rPr>
              <a:t>2Co 1:3</a:t>
            </a:r>
            <a:r>
              <a:rPr lang="en-US" sz="2800" b="0" i="0" u="none" strike="noStrike" baseline="0" dirty="0">
                <a:solidFill>
                  <a:srgbClr val="292F33"/>
                </a:solidFill>
                <a:latin typeface="Verdana" panose="020B0604030504040204" pitchFamily="34" charset="0"/>
              </a:rPr>
              <a:t>  Blessed </a:t>
            </a:r>
            <a:r>
              <a:rPr lang="en-US" sz="2800" b="0" i="1" u="none" strike="noStrike" baseline="0" dirty="0">
                <a:solidFill>
                  <a:srgbClr val="757575"/>
                </a:solidFill>
                <a:latin typeface="Verdana" panose="020B0604030504040204" pitchFamily="34" charset="0"/>
              </a:rPr>
              <a:t>be</a:t>
            </a:r>
            <a:r>
              <a:rPr lang="en-US" sz="2800" b="0" i="0" u="none" strike="noStrike" baseline="0" dirty="0">
                <a:solidFill>
                  <a:srgbClr val="292F33"/>
                </a:solidFill>
                <a:latin typeface="Verdana" panose="020B0604030504040204" pitchFamily="34" charset="0"/>
              </a:rPr>
              <a:t> God, even the Father of our Lord Jesus Christ, the Father of mercies, and the God of all comfort; </a:t>
            </a:r>
            <a:endParaRPr lang="en-PH" sz="2800" dirty="0"/>
          </a:p>
        </p:txBody>
      </p:sp>
    </p:spTree>
    <p:extLst>
      <p:ext uri="{BB962C8B-B14F-4D97-AF65-F5344CB8AC3E}">
        <p14:creationId xmlns:p14="http://schemas.microsoft.com/office/powerpoint/2010/main" val="297192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F18B6A-2371-47FA-B63C-44FC506248C2}"/>
              </a:ext>
            </a:extLst>
          </p:cNvPr>
          <p:cNvSpPr txBox="1"/>
          <p:nvPr/>
        </p:nvSpPr>
        <p:spPr>
          <a:xfrm>
            <a:off x="1251751" y="985421"/>
            <a:ext cx="9863091" cy="4832092"/>
          </a:xfrm>
          <a:prstGeom prst="rect">
            <a:avLst/>
          </a:prstGeom>
          <a:noFill/>
        </p:spPr>
        <p:txBody>
          <a:bodyPr wrap="square" rtlCol="0">
            <a:spAutoFit/>
          </a:bodyPr>
          <a:lstStyle/>
          <a:p>
            <a:pPr marR="0" algn="l" rtl="0"/>
            <a:r>
              <a:rPr lang="en-US" sz="2800" b="0" i="0" u="none" strike="noStrike" baseline="0" dirty="0">
                <a:solidFill>
                  <a:srgbClr val="218282"/>
                </a:solidFill>
                <a:latin typeface="Verdana" panose="020B0604030504040204" pitchFamily="34" charset="0"/>
              </a:rPr>
              <a:t>2Co 1:4</a:t>
            </a:r>
            <a:r>
              <a:rPr lang="en-US" sz="2800" b="0" i="0" u="none" strike="noStrike" baseline="0" dirty="0">
                <a:solidFill>
                  <a:srgbClr val="292F33"/>
                </a:solidFill>
                <a:latin typeface="Verdana" panose="020B0604030504040204" pitchFamily="34" charset="0"/>
              </a:rPr>
              <a:t>  Who </a:t>
            </a:r>
            <a:r>
              <a:rPr lang="en-US" sz="2800" b="0" i="0" u="none" strike="noStrike" baseline="0" dirty="0" err="1">
                <a:solidFill>
                  <a:srgbClr val="292F33"/>
                </a:solidFill>
                <a:latin typeface="Verdana" panose="020B0604030504040204" pitchFamily="34" charset="0"/>
              </a:rPr>
              <a:t>comforteth</a:t>
            </a:r>
            <a:r>
              <a:rPr lang="en-US" sz="2800" b="0" i="0" u="none" strike="noStrike" baseline="0" dirty="0">
                <a:solidFill>
                  <a:srgbClr val="292F33"/>
                </a:solidFill>
                <a:latin typeface="Verdana" panose="020B0604030504040204" pitchFamily="34" charset="0"/>
              </a:rPr>
              <a:t> us in all our tribulation, that we may be able to comfort them which are in any trouble, by the comfort wherewith we ourselves are comforted of God. </a:t>
            </a:r>
          </a:p>
          <a:p>
            <a:pPr marR="0" algn="l" rtl="0"/>
            <a:r>
              <a:rPr lang="en-US" sz="2800" b="0" i="0" u="none" strike="noStrike" baseline="0" dirty="0">
                <a:solidFill>
                  <a:srgbClr val="218282"/>
                </a:solidFill>
                <a:latin typeface="Verdana" panose="020B0604030504040204" pitchFamily="34" charset="0"/>
              </a:rPr>
              <a:t>2Co 1:5</a:t>
            </a:r>
            <a:r>
              <a:rPr lang="en-US" sz="2800" b="0" i="0" u="none" strike="noStrike" baseline="0" dirty="0">
                <a:solidFill>
                  <a:srgbClr val="292F33"/>
                </a:solidFill>
                <a:latin typeface="Verdana" panose="020B0604030504040204" pitchFamily="34" charset="0"/>
              </a:rPr>
              <a:t>  For as the sufferings of Christ abound in us, so our consolation also </a:t>
            </a:r>
            <a:r>
              <a:rPr lang="en-US" sz="2800" b="0" i="0" u="none" strike="noStrike" baseline="0" dirty="0" err="1">
                <a:solidFill>
                  <a:srgbClr val="292F33"/>
                </a:solidFill>
                <a:latin typeface="Verdana" panose="020B0604030504040204" pitchFamily="34" charset="0"/>
              </a:rPr>
              <a:t>aboundeth</a:t>
            </a:r>
            <a:r>
              <a:rPr lang="en-US" sz="2800" b="0" i="0" u="none" strike="noStrike" baseline="0" dirty="0">
                <a:solidFill>
                  <a:srgbClr val="292F33"/>
                </a:solidFill>
                <a:latin typeface="Verdana" panose="020B0604030504040204" pitchFamily="34" charset="0"/>
              </a:rPr>
              <a:t> by Christ. </a:t>
            </a:r>
          </a:p>
          <a:p>
            <a:pPr marR="0" algn="l" rtl="0"/>
            <a:r>
              <a:rPr lang="en-US" sz="2800" b="0" i="0" u="none" strike="noStrike" baseline="0" dirty="0">
                <a:solidFill>
                  <a:srgbClr val="218282"/>
                </a:solidFill>
                <a:latin typeface="Verdana" panose="020B0604030504040204" pitchFamily="34" charset="0"/>
              </a:rPr>
              <a:t>2Co 1:6</a:t>
            </a:r>
            <a:r>
              <a:rPr lang="en-US" sz="2800" b="0" i="0" u="none" strike="noStrike" baseline="0" dirty="0">
                <a:solidFill>
                  <a:srgbClr val="292F33"/>
                </a:solidFill>
                <a:latin typeface="Verdana" panose="020B0604030504040204" pitchFamily="34" charset="0"/>
              </a:rPr>
              <a:t>  And whether we be afflicted, </a:t>
            </a:r>
            <a:r>
              <a:rPr lang="en-US" sz="2800" b="0" i="1" u="none" strike="noStrike" baseline="0" dirty="0">
                <a:solidFill>
                  <a:srgbClr val="757575"/>
                </a:solidFill>
                <a:latin typeface="Verdana" panose="020B0604030504040204" pitchFamily="34" charset="0"/>
              </a:rPr>
              <a:t>it is</a:t>
            </a:r>
            <a:r>
              <a:rPr lang="en-US" sz="2800" b="0" i="0" u="none" strike="noStrike" baseline="0" dirty="0">
                <a:solidFill>
                  <a:srgbClr val="292F33"/>
                </a:solidFill>
                <a:latin typeface="Verdana" panose="020B0604030504040204" pitchFamily="34" charset="0"/>
              </a:rPr>
              <a:t> for your consolation and salvation, which is effectual in the enduring of the same sufferings which we also suffer: or whether we be comforted, </a:t>
            </a:r>
            <a:r>
              <a:rPr lang="en-US" sz="2800" b="0" i="1" u="none" strike="noStrike" baseline="0" dirty="0">
                <a:solidFill>
                  <a:srgbClr val="757575"/>
                </a:solidFill>
                <a:latin typeface="Verdana" panose="020B0604030504040204" pitchFamily="34" charset="0"/>
              </a:rPr>
              <a:t>it is</a:t>
            </a:r>
            <a:r>
              <a:rPr lang="en-US" sz="2800" b="0" i="0" u="none" strike="noStrike" baseline="0" dirty="0">
                <a:solidFill>
                  <a:srgbClr val="292F33"/>
                </a:solidFill>
                <a:latin typeface="Verdana" panose="020B0604030504040204" pitchFamily="34" charset="0"/>
              </a:rPr>
              <a:t> for your consolation and salvation. </a:t>
            </a:r>
            <a:endParaRPr lang="en-PH" sz="4000" dirty="0"/>
          </a:p>
        </p:txBody>
      </p:sp>
    </p:spTree>
    <p:extLst>
      <p:ext uri="{BB962C8B-B14F-4D97-AF65-F5344CB8AC3E}">
        <p14:creationId xmlns:p14="http://schemas.microsoft.com/office/powerpoint/2010/main" val="1952163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F18B6A-2371-47FA-B63C-44FC506248C2}"/>
              </a:ext>
            </a:extLst>
          </p:cNvPr>
          <p:cNvSpPr txBox="1"/>
          <p:nvPr/>
        </p:nvSpPr>
        <p:spPr>
          <a:xfrm>
            <a:off x="1251751" y="985421"/>
            <a:ext cx="9863091" cy="4401205"/>
          </a:xfrm>
          <a:prstGeom prst="rect">
            <a:avLst/>
          </a:prstGeom>
          <a:noFill/>
        </p:spPr>
        <p:txBody>
          <a:bodyPr wrap="square" rtlCol="0">
            <a:spAutoFit/>
          </a:bodyPr>
          <a:lstStyle/>
          <a:p>
            <a:pPr marR="0" algn="l" rtl="0"/>
            <a:r>
              <a:rPr lang="en-US" sz="2800" b="0" i="0" u="none" strike="noStrike" baseline="0" dirty="0">
                <a:solidFill>
                  <a:srgbClr val="218282"/>
                </a:solidFill>
                <a:latin typeface="Verdana" panose="020B0604030504040204" pitchFamily="34" charset="0"/>
              </a:rPr>
              <a:t>2Co 1:7</a:t>
            </a:r>
            <a:r>
              <a:rPr lang="en-US" sz="2800" b="0" i="0" u="none" strike="noStrike" baseline="0" dirty="0">
                <a:solidFill>
                  <a:srgbClr val="292F33"/>
                </a:solidFill>
                <a:latin typeface="Verdana" panose="020B0604030504040204" pitchFamily="34" charset="0"/>
              </a:rPr>
              <a:t>  And our hope of you </a:t>
            </a:r>
            <a:r>
              <a:rPr lang="en-US" sz="2800" b="0" i="1" u="none" strike="noStrike" baseline="0" dirty="0">
                <a:solidFill>
                  <a:srgbClr val="757575"/>
                </a:solidFill>
                <a:latin typeface="Verdana" panose="020B0604030504040204" pitchFamily="34" charset="0"/>
              </a:rPr>
              <a:t>is</a:t>
            </a:r>
            <a:r>
              <a:rPr lang="en-US" sz="2800" b="0" i="0" u="none" strike="noStrike" baseline="0" dirty="0">
                <a:solidFill>
                  <a:srgbClr val="292F33"/>
                </a:solidFill>
                <a:latin typeface="Verdana" panose="020B0604030504040204" pitchFamily="34" charset="0"/>
              </a:rPr>
              <a:t> </a:t>
            </a:r>
            <a:r>
              <a:rPr lang="en-US" sz="2800" b="0" i="0" u="none" strike="noStrike" baseline="0" dirty="0" err="1">
                <a:solidFill>
                  <a:srgbClr val="292F33"/>
                </a:solidFill>
                <a:latin typeface="Verdana" panose="020B0604030504040204" pitchFamily="34" charset="0"/>
              </a:rPr>
              <a:t>stedfast</a:t>
            </a:r>
            <a:r>
              <a:rPr lang="en-US" sz="2800" b="0" i="0" u="none" strike="noStrike" baseline="0" dirty="0">
                <a:solidFill>
                  <a:srgbClr val="292F33"/>
                </a:solidFill>
                <a:latin typeface="Verdana" panose="020B0604030504040204" pitchFamily="34" charset="0"/>
              </a:rPr>
              <a:t>, knowing, that as ye are partakers of the sufferings, so </a:t>
            </a:r>
            <a:r>
              <a:rPr lang="en-US" sz="2800" b="0" i="1" u="none" strike="noStrike" baseline="0" dirty="0">
                <a:solidFill>
                  <a:srgbClr val="757575"/>
                </a:solidFill>
                <a:latin typeface="Verdana" panose="020B0604030504040204" pitchFamily="34" charset="0"/>
              </a:rPr>
              <a:t>shall ye be</a:t>
            </a:r>
            <a:r>
              <a:rPr lang="en-US" sz="2800" b="0" i="0" u="none" strike="noStrike" baseline="0" dirty="0">
                <a:solidFill>
                  <a:srgbClr val="292F33"/>
                </a:solidFill>
                <a:latin typeface="Verdana" panose="020B0604030504040204" pitchFamily="34" charset="0"/>
              </a:rPr>
              <a:t> also of the consolation. </a:t>
            </a:r>
          </a:p>
          <a:p>
            <a:pPr marR="0" algn="l" rtl="0"/>
            <a:r>
              <a:rPr lang="en-US" sz="2800" b="0" i="0" u="none" strike="noStrike" baseline="0" dirty="0">
                <a:solidFill>
                  <a:srgbClr val="218282"/>
                </a:solidFill>
                <a:latin typeface="Verdana" panose="020B0604030504040204" pitchFamily="34" charset="0"/>
              </a:rPr>
              <a:t>2Co 1:8</a:t>
            </a:r>
            <a:r>
              <a:rPr lang="en-US" sz="2800" b="0" i="0" u="none" strike="noStrike" baseline="0" dirty="0">
                <a:solidFill>
                  <a:srgbClr val="292F33"/>
                </a:solidFill>
                <a:latin typeface="Verdana" panose="020B0604030504040204" pitchFamily="34" charset="0"/>
              </a:rPr>
              <a:t>  For we would not, brethren, have you ignorant of our trouble which came to us in Asia, that we were pressed out of measure, above strength, insomuch that we despaired even of life: </a:t>
            </a:r>
          </a:p>
          <a:p>
            <a:pPr marR="0" algn="l" rtl="0"/>
            <a:r>
              <a:rPr lang="en-US" sz="2800" b="0" i="0" u="none" strike="noStrike" baseline="0" dirty="0">
                <a:solidFill>
                  <a:srgbClr val="218282"/>
                </a:solidFill>
                <a:latin typeface="Verdana" panose="020B0604030504040204" pitchFamily="34" charset="0"/>
              </a:rPr>
              <a:t>2Co 1:9</a:t>
            </a:r>
            <a:r>
              <a:rPr lang="en-US" sz="2800" b="0" i="0" u="none" strike="noStrike" baseline="0" dirty="0">
                <a:solidFill>
                  <a:srgbClr val="292F33"/>
                </a:solidFill>
                <a:latin typeface="Verdana" panose="020B0604030504040204" pitchFamily="34" charset="0"/>
              </a:rPr>
              <a:t>  But we had the sentence of death in ourselves, that we should not trust in ourselves, but in God which </a:t>
            </a:r>
            <a:r>
              <a:rPr lang="en-US" sz="2800" b="0" i="0" u="none" strike="noStrike" baseline="0" dirty="0" err="1">
                <a:solidFill>
                  <a:srgbClr val="292F33"/>
                </a:solidFill>
                <a:latin typeface="Verdana" panose="020B0604030504040204" pitchFamily="34" charset="0"/>
              </a:rPr>
              <a:t>raiseth</a:t>
            </a:r>
            <a:r>
              <a:rPr lang="en-US" sz="2800" b="0" i="0" u="none" strike="noStrike" baseline="0" dirty="0">
                <a:solidFill>
                  <a:srgbClr val="292F33"/>
                </a:solidFill>
                <a:latin typeface="Verdana" panose="020B0604030504040204" pitchFamily="34" charset="0"/>
              </a:rPr>
              <a:t> the dead: </a:t>
            </a:r>
            <a:endParaRPr lang="en-PH" sz="5400" dirty="0"/>
          </a:p>
        </p:txBody>
      </p:sp>
    </p:spTree>
    <p:extLst>
      <p:ext uri="{BB962C8B-B14F-4D97-AF65-F5344CB8AC3E}">
        <p14:creationId xmlns:p14="http://schemas.microsoft.com/office/powerpoint/2010/main" val="134046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F18B6A-2371-47FA-B63C-44FC506248C2}"/>
              </a:ext>
            </a:extLst>
          </p:cNvPr>
          <p:cNvSpPr txBox="1"/>
          <p:nvPr/>
        </p:nvSpPr>
        <p:spPr>
          <a:xfrm>
            <a:off x="1251751" y="985421"/>
            <a:ext cx="9863091" cy="4524315"/>
          </a:xfrm>
          <a:prstGeom prst="rect">
            <a:avLst/>
          </a:prstGeom>
          <a:noFill/>
        </p:spPr>
        <p:txBody>
          <a:bodyPr wrap="square" rtlCol="0">
            <a:spAutoFit/>
          </a:bodyPr>
          <a:lstStyle/>
          <a:p>
            <a:pPr marR="0" algn="l" rtl="0"/>
            <a:r>
              <a:rPr lang="en-US" sz="3600" b="0" i="0" u="none" strike="noStrike" baseline="0" dirty="0">
                <a:solidFill>
                  <a:srgbClr val="218282"/>
                </a:solidFill>
                <a:latin typeface="Verdana" panose="020B0604030504040204" pitchFamily="34" charset="0"/>
              </a:rPr>
              <a:t>2Co 1:10</a:t>
            </a:r>
            <a:r>
              <a:rPr lang="en-US" sz="3600" b="0" i="0" u="none" strike="noStrike" baseline="0" dirty="0">
                <a:solidFill>
                  <a:srgbClr val="292F33"/>
                </a:solidFill>
                <a:latin typeface="Verdana" panose="020B0604030504040204" pitchFamily="34" charset="0"/>
              </a:rPr>
              <a:t>  Who delivered us from so great a death, and doth deliver: in whom we trust that he will yet deliver </a:t>
            </a:r>
            <a:r>
              <a:rPr lang="en-US" sz="3600" b="0" i="1" u="none" strike="noStrike" baseline="0" dirty="0">
                <a:solidFill>
                  <a:srgbClr val="757575"/>
                </a:solidFill>
                <a:latin typeface="Verdana" panose="020B0604030504040204" pitchFamily="34" charset="0"/>
              </a:rPr>
              <a:t>us;</a:t>
            </a:r>
            <a:r>
              <a:rPr lang="en-US" sz="3600" b="0" i="0" u="none" strike="noStrike" baseline="0" dirty="0">
                <a:solidFill>
                  <a:srgbClr val="292F33"/>
                </a:solidFill>
                <a:latin typeface="Verdana" panose="020B0604030504040204" pitchFamily="34" charset="0"/>
              </a:rPr>
              <a:t> </a:t>
            </a:r>
          </a:p>
          <a:p>
            <a:pPr marR="0" algn="l" rtl="0"/>
            <a:r>
              <a:rPr lang="en-US" sz="3600" b="0" i="0" u="none" strike="noStrike" baseline="0" dirty="0">
                <a:solidFill>
                  <a:srgbClr val="218282"/>
                </a:solidFill>
                <a:latin typeface="Verdana" panose="020B0604030504040204" pitchFamily="34" charset="0"/>
              </a:rPr>
              <a:t>2Co 1:11</a:t>
            </a:r>
            <a:r>
              <a:rPr lang="en-US" sz="3600" b="0" i="0" u="none" strike="noStrike" baseline="0" dirty="0">
                <a:solidFill>
                  <a:srgbClr val="292F33"/>
                </a:solidFill>
                <a:latin typeface="Verdana" panose="020B0604030504040204" pitchFamily="34" charset="0"/>
              </a:rPr>
              <a:t>  Ye also helping together by prayer for us, that for the gift </a:t>
            </a:r>
            <a:r>
              <a:rPr lang="en-US" sz="3600" b="0" i="1" u="none" strike="noStrike" baseline="0" dirty="0">
                <a:solidFill>
                  <a:srgbClr val="757575"/>
                </a:solidFill>
                <a:latin typeface="Verdana" panose="020B0604030504040204" pitchFamily="34" charset="0"/>
              </a:rPr>
              <a:t>bestowed</a:t>
            </a:r>
            <a:r>
              <a:rPr lang="en-US" sz="3600" b="0" i="0" u="none" strike="noStrike" baseline="0" dirty="0">
                <a:solidFill>
                  <a:srgbClr val="292F33"/>
                </a:solidFill>
                <a:latin typeface="Verdana" panose="020B0604030504040204" pitchFamily="34" charset="0"/>
              </a:rPr>
              <a:t> upon us by the means of many persons thanks may be given by many on our behalf. </a:t>
            </a:r>
            <a:endParaRPr lang="en-PH" sz="8800" dirty="0"/>
          </a:p>
        </p:txBody>
      </p:sp>
    </p:spTree>
    <p:extLst>
      <p:ext uri="{BB962C8B-B14F-4D97-AF65-F5344CB8AC3E}">
        <p14:creationId xmlns:p14="http://schemas.microsoft.com/office/powerpoint/2010/main" val="3030467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{E0A91A89-6DF2-4CDA-9388-3DAB109FFE80}tf78438558_win32</Template>
  <TotalTime>55</TotalTime>
  <Words>352</Words>
  <Application>Microsoft Office PowerPoint</Application>
  <PresentationFormat>Widescreen</PresentationFormat>
  <Paragraphs>13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Century Gothic</vt:lpstr>
      <vt:lpstr>Garamond</vt:lpstr>
      <vt:lpstr>Verdana</vt:lpstr>
      <vt:lpstr>SavonVTI</vt:lpstr>
      <vt:lpstr>2nd Corinthians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Corinthians</dc:title>
  <dc:creator>pauljaketolentino@gmail.com</dc:creator>
  <cp:lastModifiedBy>pauljaketolentino@gmail.com</cp:lastModifiedBy>
  <cp:revision>1</cp:revision>
  <dcterms:created xsi:type="dcterms:W3CDTF">2022-04-09T12:07:41Z</dcterms:created>
  <dcterms:modified xsi:type="dcterms:W3CDTF">2022-04-09T13:03:02Z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